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8" r:id="rId2"/>
    <p:sldMasterId id="2147483660" r:id="rId3"/>
    <p:sldMasterId id="2147483668" r:id="rId4"/>
  </p:sldMasterIdLst>
  <p:sldIdLst>
    <p:sldId id="262" r:id="rId5"/>
    <p:sldId id="261" r:id="rId6"/>
    <p:sldId id="260" r:id="rId7"/>
    <p:sldId id="276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64333-5C44-4B09-8029-00F7D0FFC0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19008"/>
            <a:ext cx="9144000" cy="1655762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Primary Title Line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6B81CF-D630-4A03-A274-5265483163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54"/>
            <a:ext cx="9144000" cy="1009291"/>
          </a:xfrm>
        </p:spPr>
        <p:txBody>
          <a:bodyPr>
            <a:norm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 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68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F5CAAF-DEBE-40DA-BF9F-CBFA1A06D8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0200" y="806479"/>
            <a:ext cx="9144000" cy="139485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Primary Title Line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09B8E-B471-464A-9D43-1FD1589D18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0200" y="23574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Secondary title line.</a:t>
            </a:r>
            <a:endParaRPr lang="en-GB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0FA93D3B-070B-41E5-908E-4E7DB5438B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02263" cy="6858000"/>
          </a:xfrm>
          <a:custGeom>
            <a:avLst/>
            <a:gdLst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5402263 w 5402263"/>
              <a:gd name="connsiteY2" fmla="*/ 6858000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3996796 w 5402263"/>
              <a:gd name="connsiteY2" fmla="*/ 61383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2828396 w 5402263"/>
              <a:gd name="connsiteY2" fmla="*/ 68495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  <a:gd name="connsiteX0" fmla="*/ 0 w 5402263"/>
              <a:gd name="connsiteY0" fmla="*/ 0 h 6858000"/>
              <a:gd name="connsiteX1" fmla="*/ 5402263 w 5402263"/>
              <a:gd name="connsiteY1" fmla="*/ 0 h 6858000"/>
              <a:gd name="connsiteX2" fmla="*/ 2828396 w 5402263"/>
              <a:gd name="connsiteY2" fmla="*/ 6849533 h 6858000"/>
              <a:gd name="connsiteX3" fmla="*/ 0 w 5402263"/>
              <a:gd name="connsiteY3" fmla="*/ 6858000 h 6858000"/>
              <a:gd name="connsiteX4" fmla="*/ 0 w 54022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2263" h="6858000">
                <a:moveTo>
                  <a:pt x="0" y="0"/>
                </a:moveTo>
                <a:lnTo>
                  <a:pt x="5402263" y="0"/>
                </a:lnTo>
                <a:lnTo>
                  <a:pt x="2828396" y="6849533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1600" b="0" i="1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on the picture icon below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382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E6F8B-8E3F-4CC3-A776-8773DD35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15" y="365125"/>
            <a:ext cx="1093958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8AF1E7-459F-4D80-BA3D-5580323A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15" y="1825625"/>
            <a:ext cx="1093958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89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4AC57-5198-4732-8C7F-95AB6A5F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094898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8187FB-457A-49EB-A601-D5F63BA24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81163"/>
            <a:ext cx="55911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90F165-875C-4805-A3E1-A1C66F39C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" y="2505075"/>
            <a:ext cx="559117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40B84FA-04C3-404E-9D1E-7DCBAF516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7103C7-C7C8-455E-985F-A03053B4C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1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9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E6F8B-8E3F-4CC3-A776-8773DD35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85" y="365125"/>
            <a:ext cx="10853615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8AF1E7-459F-4D80-BA3D-5580323A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85" y="1825625"/>
            <a:ext cx="10853615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49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F4AC57-5198-4732-8C7F-95AB6A5F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5"/>
            <a:ext cx="10847388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8187FB-457A-49EB-A601-D5F63BA24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681163"/>
            <a:ext cx="54895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90F165-875C-4805-A3E1-A1C66F39C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00" y="2505075"/>
            <a:ext cx="548957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40B84FA-04C3-404E-9D1E-7DCBAF516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7103C7-C7C8-455E-985F-A03053B4C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0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70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1A489F-C6DB-4ADB-B990-551400EB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1AB775-6BF0-42ED-ADFE-5B2FD5F7A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779FAA-46A2-4B45-978D-900921043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EA50-DB83-4448-8C71-BF561FE659A9}" type="datetimeFigureOut">
              <a:rPr lang="en-GB" smtClean="0"/>
              <a:t>03/06/2021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22FC8C-128B-4E89-8E41-BA04CE6CF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45BBBD-349B-46D0-80E1-F92477C99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E5D8-AACB-4466-938C-29C729C613F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CA0F2C3-97EE-4B6C-9DD4-2E63E228B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05A039-0552-4856-A91E-1B57611D3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3969B6-5F5D-432D-9D66-919C89AE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87F8D-63FF-4DA4-93AE-2757AE58B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CE827F-F736-45DB-9346-AA3BF05E3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E18E-EB97-45D1-8383-669802935C32}" type="datetimeFigureOut">
              <a:rPr lang="en-GB" smtClean="0"/>
              <a:t>03/06/2021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9FB5AE-EAB8-485E-BFC9-8FE58017D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287A00-CE71-49D3-A69E-A88E93A1D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0264-4DCC-403E-997A-70BB814034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54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64015C-1F0F-4B9D-B79D-50B738CFCE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2E9DB9-9C7A-4031-A611-A34ED094C8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6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81" y="917513"/>
            <a:ext cx="8171381" cy="4002216"/>
          </a:xfrm>
        </p:spPr>
      </p:pic>
    </p:spTree>
    <p:extLst>
      <p:ext uri="{BB962C8B-B14F-4D97-AF65-F5344CB8AC3E}">
        <p14:creationId xmlns:p14="http://schemas.microsoft.com/office/powerpoint/2010/main" val="82387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458" y="457571"/>
            <a:ext cx="5974872" cy="52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9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2A2B2-2B2F-40C7-A9BD-F0EA474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0948988" cy="1325563"/>
          </a:xfrm>
        </p:spPr>
        <p:txBody>
          <a:bodyPr/>
          <a:lstStyle/>
          <a:p>
            <a:r>
              <a:rPr lang="en-GB" dirty="0">
                <a:latin typeface="Futura Maxi CG Book" panose="02000504030000020004" pitchFamily="50" charset="0"/>
              </a:rPr>
              <a:t>Play in under </a:t>
            </a:r>
            <a:r>
              <a:rPr lang="en-GB" sz="6600" dirty="0">
                <a:solidFill>
                  <a:srgbClr val="E31937"/>
                </a:solidFill>
                <a:latin typeface="Futura Maxi CG Book" panose="02000504030000020004" pitchFamily="50" charset="0"/>
              </a:rPr>
              <a:t>2</a:t>
            </a:r>
            <a:r>
              <a:rPr lang="en-GB" sz="6000" dirty="0">
                <a:latin typeface="Futura Maxi CG Book" panose="02000504030000020004" pitchFamily="50" charset="0"/>
              </a:rPr>
              <a:t> </a:t>
            </a:r>
            <a:r>
              <a:rPr lang="en-GB" dirty="0">
                <a:latin typeface="Futura Maxi CG Book" panose="02000504030000020004" pitchFamily="50" charset="0"/>
              </a:rPr>
              <a:t>hours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2981E349-DD1D-45FF-BBA8-5AFAF8E09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434" y="144650"/>
            <a:ext cx="3156566" cy="154603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372B85-9E5B-48D1-80EF-3B1D68B52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03" y="1814353"/>
            <a:ext cx="4210427" cy="41954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AD8152F-7F0F-4A4D-843F-C195BE189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0" y="1814353"/>
            <a:ext cx="4374060" cy="38637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6358728-2E5F-4B64-887F-DD3FC4ED4BA4}"/>
              </a:ext>
            </a:extLst>
          </p:cNvPr>
          <p:cNvSpPr txBox="1"/>
          <p:nvPr/>
        </p:nvSpPr>
        <p:spPr>
          <a:xfrm>
            <a:off x="9679828" y="1814353"/>
            <a:ext cx="22611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E31937"/>
                </a:solidFill>
                <a:latin typeface="Futura Maxi CG Book" panose="02000504030000020004" pitchFamily="50" charset="0"/>
              </a:rPr>
              <a:t>Variants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Futura Maxi CG Light" panose="02000504030000020004" pitchFamily="50" charset="0"/>
              </a:rPr>
              <a:t>Best of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Futura Maxi CG Light" panose="02000504030000020004" pitchFamily="50" charset="0"/>
              </a:rPr>
              <a:t>Play all 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Futura Maxi CG Light" panose="02000504030000020004" pitchFamily="50" charset="0"/>
              </a:rPr>
              <a:t>Play all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Futura Maxi CG Light" panose="02000504030000020004" pitchFamily="50" charset="0"/>
              </a:rPr>
              <a:t>3 home players versus 2 away players</a:t>
            </a:r>
          </a:p>
        </p:txBody>
      </p:sp>
    </p:spTree>
    <p:extLst>
      <p:ext uri="{BB962C8B-B14F-4D97-AF65-F5344CB8AC3E}">
        <p14:creationId xmlns:p14="http://schemas.microsoft.com/office/powerpoint/2010/main" val="20156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845" y="368681"/>
            <a:ext cx="5183188" cy="823912"/>
          </a:xfrm>
        </p:spPr>
        <p:txBody>
          <a:bodyPr/>
          <a:lstStyle/>
          <a:p>
            <a:r>
              <a:rPr lang="en-GB" sz="5400" dirty="0"/>
              <a:t>Parallel Division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25" y="1027906"/>
            <a:ext cx="10177926" cy="501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3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EBE885-44B2-40A4-A039-EA49C3B8E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61" y="2524166"/>
            <a:ext cx="1080832" cy="1176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CFDB2-97B7-4613-9A44-1589737F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040" y="783532"/>
            <a:ext cx="7907664" cy="566053"/>
          </a:xfrm>
        </p:spPr>
        <p:txBody>
          <a:bodyPr/>
          <a:lstStyle/>
          <a:p>
            <a:r>
              <a:rPr lang="en-GB" sz="3200" dirty="0">
                <a:solidFill>
                  <a:srgbClr val="E31937"/>
                </a:solidFill>
                <a:latin typeface="Futura Maxi CG Book" panose="02000504030000020004" pitchFamily="50" charset="0"/>
              </a:rPr>
              <a:t>Suggested venue standards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1047480-4351-488E-BB59-49960CFBE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9" y="281015"/>
            <a:ext cx="4111690" cy="201384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7A9286F-8D81-429E-9D9B-D68D6E91A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9" y="2430449"/>
            <a:ext cx="1333849" cy="1333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B8965C-97E4-4155-AACC-FC19CF2ADEC7}"/>
              </a:ext>
            </a:extLst>
          </p:cNvPr>
          <p:cNvSpPr txBox="1"/>
          <p:nvPr/>
        </p:nvSpPr>
        <p:spPr>
          <a:xfrm>
            <a:off x="146045" y="3927857"/>
            <a:ext cx="2048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Futura Maxi CG Book" panose="02000504030000020004" pitchFamily="50" charset="0"/>
                <a:sym typeface="Wingdings" panose="05000000000000000000" pitchFamily="2" charset="2"/>
              </a:rPr>
              <a:t></a:t>
            </a:r>
          </a:p>
          <a:p>
            <a:pPr algn="ctr"/>
            <a:r>
              <a:rPr lang="en-GB" sz="2000" dirty="0">
                <a:latin typeface="Futura Maxi CG Book" panose="02000504030000020004" pitchFamily="50" charset="0"/>
                <a:sym typeface="Wingdings" panose="05000000000000000000" pitchFamily="2" charset="2"/>
              </a:rPr>
              <a:t>Guaranteed</a:t>
            </a:r>
            <a:r>
              <a:rPr lang="en-GB" sz="2000" dirty="0">
                <a:latin typeface="Futura Maxi CG Book" panose="02000504030000020004" pitchFamily="50" charset="0"/>
              </a:rPr>
              <a:t> </a:t>
            </a:r>
            <a:r>
              <a:rPr lang="en-GB" sz="2000" b="1" dirty="0">
                <a:solidFill>
                  <a:srgbClr val="E31937"/>
                </a:solidFill>
                <a:latin typeface="Futura Maxi CG Book" panose="02000504030000020004" pitchFamily="50" charset="0"/>
              </a:rPr>
              <a:t>start </a:t>
            </a:r>
          </a:p>
          <a:p>
            <a:pPr algn="ctr"/>
            <a:r>
              <a:rPr lang="en-GB" sz="2000" b="1" dirty="0">
                <a:solidFill>
                  <a:srgbClr val="E31937"/>
                </a:solidFill>
                <a:latin typeface="Futura Maxi CG Book" panose="02000504030000020004" pitchFamily="50" charset="0"/>
              </a:rPr>
              <a:t>times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F3CDE5E-2EC5-42C1-8FAC-47FF17F8BB95}"/>
              </a:ext>
            </a:extLst>
          </p:cNvPr>
          <p:cNvSpPr txBox="1"/>
          <p:nvPr/>
        </p:nvSpPr>
        <p:spPr>
          <a:xfrm>
            <a:off x="2762851" y="3927857"/>
            <a:ext cx="17146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Futura Maxi CG Book" panose="02000504030000020004" pitchFamily="50" charset="0"/>
                <a:sym typeface="Wingdings" panose="05000000000000000000" pitchFamily="2" charset="2"/>
              </a:rPr>
              <a:t> </a:t>
            </a:r>
          </a:p>
          <a:p>
            <a:pPr algn="ctr"/>
            <a:r>
              <a:rPr lang="en-GB" sz="2000" dirty="0">
                <a:latin typeface="Futura Maxi CG Book" panose="02000504030000020004" pitchFamily="50" charset="0"/>
              </a:rPr>
              <a:t>Pre-determined </a:t>
            </a:r>
            <a:r>
              <a:rPr lang="en-GB" sz="2000" b="1" dirty="0">
                <a:solidFill>
                  <a:srgbClr val="E31937"/>
                </a:solidFill>
                <a:latin typeface="Futura Maxi CG Book" panose="02000504030000020004" pitchFamily="50" charset="0"/>
              </a:rPr>
              <a:t>warm-up period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00F113-469E-4CE7-B310-44AE83A28292}"/>
              </a:ext>
            </a:extLst>
          </p:cNvPr>
          <p:cNvSpPr txBox="1"/>
          <p:nvPr/>
        </p:nvSpPr>
        <p:spPr>
          <a:xfrm>
            <a:off x="5231227" y="3891062"/>
            <a:ext cx="15924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Futura Maxi CG Book" panose="02000504030000020004" pitchFamily="50" charset="0"/>
                <a:sym typeface="Wingdings" panose="05000000000000000000" pitchFamily="2" charset="2"/>
              </a:rPr>
              <a:t> </a:t>
            </a:r>
          </a:p>
          <a:p>
            <a:pPr algn="ctr"/>
            <a:r>
              <a:rPr lang="en-GB" sz="2000" b="1" dirty="0">
                <a:solidFill>
                  <a:srgbClr val="E31937"/>
                </a:solidFill>
                <a:latin typeface="Futura Maxi CG Book" panose="02000504030000020004" pitchFamily="50" charset="0"/>
              </a:rPr>
              <a:t>Toilets</a:t>
            </a:r>
            <a:r>
              <a:rPr lang="en-GB" sz="2000" dirty="0">
                <a:latin typeface="Futura Maxi CG Book" panose="02000504030000020004" pitchFamily="50" charset="0"/>
              </a:rPr>
              <a:t> clean </a:t>
            </a:r>
          </a:p>
          <a:p>
            <a:pPr algn="ctr"/>
            <a:r>
              <a:rPr lang="en-GB" sz="2000" dirty="0">
                <a:latin typeface="Futura Maxi CG Book" panose="02000504030000020004" pitchFamily="50" charset="0"/>
              </a:rPr>
              <a:t>and usable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A47CC1-85C7-48ED-8C65-8C3D7AB905DC}"/>
              </a:ext>
            </a:extLst>
          </p:cNvPr>
          <p:cNvSpPr txBox="1"/>
          <p:nvPr/>
        </p:nvSpPr>
        <p:spPr>
          <a:xfrm>
            <a:off x="7614192" y="3891901"/>
            <a:ext cx="1592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Futura Maxi CG Book" panose="02000504030000020004" pitchFamily="50" charset="0"/>
                <a:sym typeface="Wingdings" panose="05000000000000000000" pitchFamily="2" charset="2"/>
              </a:rPr>
              <a:t> </a:t>
            </a:r>
          </a:p>
          <a:p>
            <a:pPr algn="ctr"/>
            <a:r>
              <a:rPr lang="en-GB" sz="2000" dirty="0">
                <a:latin typeface="Futura Maxi CG Book" panose="02000504030000020004" pitchFamily="50" charset="0"/>
                <a:sym typeface="Wingdings" panose="05000000000000000000" pitchFamily="2" charset="2"/>
              </a:rPr>
              <a:t>Safe and adequate </a:t>
            </a:r>
            <a:r>
              <a:rPr lang="en-GB" sz="2000" b="1" dirty="0">
                <a:solidFill>
                  <a:srgbClr val="E31937"/>
                </a:solidFill>
                <a:latin typeface="Futura Maxi CG Book" panose="02000504030000020004" pitchFamily="50" charset="0"/>
                <a:sym typeface="Wingdings" panose="05000000000000000000" pitchFamily="2" charset="2"/>
              </a:rPr>
              <a:t>heating</a:t>
            </a:r>
            <a:endParaRPr lang="en-GB" sz="2000" b="1" dirty="0">
              <a:solidFill>
                <a:srgbClr val="E31937"/>
              </a:solidFill>
              <a:latin typeface="Futura Maxi CG Book" panose="0200050403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8B49648-313C-44B2-A756-31E663BC0C58}"/>
              </a:ext>
            </a:extLst>
          </p:cNvPr>
          <p:cNvSpPr txBox="1"/>
          <p:nvPr/>
        </p:nvSpPr>
        <p:spPr>
          <a:xfrm>
            <a:off x="9549153" y="3867549"/>
            <a:ext cx="2775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Futura Maxi CG Book" panose="02000504030000020004" pitchFamily="50" charset="0"/>
                <a:sym typeface="Wingdings" panose="05000000000000000000" pitchFamily="2" charset="2"/>
              </a:rPr>
              <a:t> </a:t>
            </a:r>
          </a:p>
          <a:p>
            <a:pPr algn="ctr"/>
            <a:r>
              <a:rPr lang="en-GB" sz="2000" dirty="0">
                <a:latin typeface="Futura Maxi CG Book" panose="02000504030000020004" pitchFamily="50" charset="0"/>
              </a:rPr>
              <a:t>Outside </a:t>
            </a:r>
          </a:p>
          <a:p>
            <a:pPr algn="ctr"/>
            <a:r>
              <a:rPr lang="en-GB" sz="2000" b="1" dirty="0">
                <a:solidFill>
                  <a:srgbClr val="E31937"/>
                </a:solidFill>
                <a:latin typeface="Futura Maxi CG Book" panose="02000504030000020004" pitchFamily="50" charset="0"/>
              </a:rPr>
              <a:t>lighting</a:t>
            </a:r>
            <a:r>
              <a:rPr lang="en-GB" sz="2000" dirty="0">
                <a:latin typeface="Futura Maxi CG Book" panose="02000504030000020004" pitchFamily="50" charset="0"/>
              </a:rPr>
              <a:t> </a:t>
            </a:r>
          </a:p>
          <a:p>
            <a:pPr algn="ctr"/>
            <a:r>
              <a:rPr lang="en-GB" sz="2000" dirty="0">
                <a:latin typeface="Futura Maxi CG Book" panose="02000504030000020004" pitchFamily="50" charset="0"/>
              </a:rPr>
              <a:t>for winter time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CA3E8B1-D7B1-40A8-93B0-2F8F07F53F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06" y="2552426"/>
            <a:ext cx="1080832" cy="1080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D443029-F8B6-4144-A303-FB4F78E58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48" y="2524166"/>
            <a:ext cx="862515" cy="11464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85E7F24-1752-43B4-BB8B-4DEB901CA9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36" y="2454058"/>
            <a:ext cx="776158" cy="11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Fron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ont page with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content page,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ank content page, bottom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3282</TotalTime>
  <Words>51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Futura Maxi CG Book</vt:lpstr>
      <vt:lpstr>Futura Maxi CG Light</vt:lpstr>
      <vt:lpstr>Wingdings</vt:lpstr>
      <vt:lpstr>Front page</vt:lpstr>
      <vt:lpstr>Front page with image</vt:lpstr>
      <vt:lpstr>Blank content page, bottom bar</vt:lpstr>
      <vt:lpstr>1_Blank content page, bottom bar</vt:lpstr>
      <vt:lpstr>PowerPoint Presentation</vt:lpstr>
      <vt:lpstr>PowerPoint Presentation</vt:lpstr>
      <vt:lpstr>Play in under 2 hours</vt:lpstr>
      <vt:lpstr> </vt:lpstr>
      <vt:lpstr>Suggested venue standards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Snowdon</dc:creator>
  <cp:lastModifiedBy>Chris Newton</cp:lastModifiedBy>
  <cp:revision>45</cp:revision>
  <dcterms:created xsi:type="dcterms:W3CDTF">2021-02-23T12:49:42Z</dcterms:created>
  <dcterms:modified xsi:type="dcterms:W3CDTF">2021-06-04T09:42:50Z</dcterms:modified>
</cp:coreProperties>
</file>